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1FB67-88CB-47C3-BBA4-EA0D4E8D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0" y="2214695"/>
            <a:ext cx="3489819" cy="4538444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It’s against the city code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It’s dangerous for bicyclists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It will end up in the city sewer system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Only clean water allow in the street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If it happens, please </a:t>
            </a:r>
            <a:r>
              <a:rPr lang="en-US" sz="2200"/>
              <a:t>clean it up!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F61D67-99D3-4B41-ACA5-3BB7DD670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7625" y="2234803"/>
            <a:ext cx="5997575" cy="449818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D0AC5D-64C7-4A20-8B0F-B21AC0D0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25" y="729755"/>
            <a:ext cx="9487394" cy="1375836"/>
          </a:xfrm>
        </p:spPr>
        <p:txBody>
          <a:bodyPr>
            <a:normAutofit/>
          </a:bodyPr>
          <a:lstStyle/>
          <a:p>
            <a:r>
              <a:rPr lang="en-US" sz="2400" dirty="0"/>
              <a:t>"please don't mow your grass into the street" </a:t>
            </a:r>
          </a:p>
        </p:txBody>
      </p:sp>
    </p:spTree>
    <p:extLst>
      <p:ext uri="{BB962C8B-B14F-4D97-AF65-F5344CB8AC3E}">
        <p14:creationId xmlns:p14="http://schemas.microsoft.com/office/powerpoint/2010/main" val="10811312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2995</TotalTime>
  <Words>45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Wingdings</vt:lpstr>
      <vt:lpstr>Parcel</vt:lpstr>
      <vt:lpstr>"please don't mow your grass into the street"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"please don't mow your grass into the street......."  Please take the privilege to create something that "fits your eye"</dc:title>
  <dc:creator>Esmeralda Armas</dc:creator>
  <cp:lastModifiedBy>Esmeralda Armas</cp:lastModifiedBy>
  <cp:revision>10</cp:revision>
  <dcterms:created xsi:type="dcterms:W3CDTF">2023-05-24T17:01:54Z</dcterms:created>
  <dcterms:modified xsi:type="dcterms:W3CDTF">2023-05-31T16:38:17Z</dcterms:modified>
</cp:coreProperties>
</file>